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6799B-1F82-4F05-8C8F-DF52C84D859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FEEDFE-005E-4285-82E0-596989D0CE84}">
      <dgm:prSet phldrT="[Text]" custT="1"/>
      <dgm:spPr/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7A0DCA-DE20-4AFE-8B10-0C798D93D49F}" type="parTrans" cxnId="{D5C4C0F7-F59B-40F9-9B1D-68AA0779E6E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B259BF-8C93-4952-B3B5-58015E80B95B}" type="sibTrans" cxnId="{D5C4C0F7-F59B-40F9-9B1D-68AA0779E6E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B80A7-9BFC-4101-B6FC-9E52A5F90578}">
      <dgm:prSet phldrT="[Text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Write here - Why do you exist? What is your life purpose?</a:t>
          </a:r>
        </a:p>
      </dgm:t>
    </dgm:pt>
    <dgm:pt modelId="{F48BD80D-39C7-4D82-B1EC-8879C94112C4}" type="parTrans" cxnId="{B198D46C-B720-4E54-B34B-230DE89E2D2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3320AE-54AF-44BC-A604-C40D848AA3B2}" type="sibTrans" cxnId="{B198D46C-B720-4E54-B34B-230DE89E2D2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EF795-A3F7-4F59-ABC5-0E10BB357230}">
      <dgm:prSet phldrT="[Text]" custT="1"/>
      <dgm:spPr/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9B755A-2B83-4C9F-B609-81A16B2C5DC5}" type="parTrans" cxnId="{2598AF88-4E8D-473A-88F5-F051A2FDC56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1E34A2-3E28-4665-83AB-22059ED10264}" type="sibTrans" cxnId="{2598AF88-4E8D-473A-88F5-F051A2FDC56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9A557-DA04-4775-BBBB-B2E273F5BDDC}">
      <dgm:prSet phldrT="[Text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be in 5+ years? What is your ideal future state?</a:t>
          </a:r>
        </a:p>
      </dgm:t>
    </dgm:pt>
    <dgm:pt modelId="{2A50DDEB-0EE8-4689-ADA0-BFA61B89DB82}" type="parTrans" cxnId="{A6726C88-4595-4BC2-B195-D64121D7920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982782-0949-4C20-927E-D9A804A5FB45}" type="sibTrans" cxnId="{A6726C88-4595-4BC2-B195-D64121D7920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2B51BA-F72D-43A9-9069-66098D1A47E1}">
      <dgm:prSet phldrT="[Text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3-5 years</a:t>
          </a:r>
        </a:p>
      </dgm:t>
    </dgm:pt>
    <dgm:pt modelId="{98797DFE-7BC7-40E0-9B9A-C1A7580DE298}" type="parTrans" cxnId="{D80EF931-C009-4311-9030-381584168D3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F1ABE0-4E5B-4A70-BFC5-EB80D9C5090C}" type="sibTrans" cxnId="{D80EF931-C009-4311-9030-381584168D3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3DC8C1-989A-45D9-A6EC-69AA3FC523E0}">
      <dgm:prSet phldrT="[Text]" custT="1"/>
      <dgm:spPr/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Goal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(Long term: 3-5 years)</a:t>
          </a:r>
        </a:p>
      </dgm:t>
    </dgm:pt>
    <dgm:pt modelId="{65644E0C-C409-458B-9281-8DA046E32007}" type="sibTrans" cxnId="{F6FA6C78-9BB8-43CD-979E-4A2CC1FA97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78A656-17E2-4BD5-8465-22B19CD415C8}" type="parTrans" cxnId="{F6FA6C78-9BB8-43CD-979E-4A2CC1FA97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547FE2-6FAB-48C0-82A0-D2EE26E297F6}">
      <dgm:prSet phldrT="[Text]" custT="1"/>
      <dgm:spPr/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Objective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(Short term: 1 year)</a:t>
          </a:r>
        </a:p>
      </dgm:t>
    </dgm:pt>
    <dgm:pt modelId="{3FC684A5-9930-4920-944F-B6597C44EA62}" type="parTrans" cxnId="{5FB586F8-03BF-4B02-8435-D9CCA1B5630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9017C6-648D-41F1-9096-87719CE51166}" type="sibTrans" cxnId="{5FB586F8-03BF-4B02-8435-D9CCA1B5630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255D81-C330-439E-924B-C0101576CEA5}">
      <dgm:prSet phldrT="[Text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the next 1 year</a:t>
          </a:r>
        </a:p>
      </dgm:t>
    </dgm:pt>
    <dgm:pt modelId="{64CF51B6-4686-4B63-B472-4825C7CE8D4C}" type="parTrans" cxnId="{A730DB22-5989-44CC-B9D1-8BF093C33BC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C97323-7DD4-459E-ABC2-B5C0A2763788}" type="sibTrans" cxnId="{A730DB22-5989-44CC-B9D1-8BF093C33BCE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57F31A-6478-441E-AD2D-BCF6A309DF87}">
      <dgm:prSet phldrT="[Text]" custT="1"/>
      <dgm:spPr/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Objective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(Quarterly)</a:t>
          </a:r>
        </a:p>
      </dgm:t>
    </dgm:pt>
    <dgm:pt modelId="{1DB26300-D3D0-4077-A202-3A09794E8148}" type="parTrans" cxnId="{DF3F3CBD-2508-4D20-8376-52872C9F880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C337AF-4DF4-4D3E-86A4-11AC6E5F0E5E}" type="sibTrans" cxnId="{DF3F3CBD-2508-4D20-8376-52872C9F880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52F917-BE81-4CD7-8AF5-C0A44ED28B98}">
      <dgm:prSet phldrT="[Text]"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the next quarter</a:t>
          </a:r>
        </a:p>
      </dgm:t>
    </dgm:pt>
    <dgm:pt modelId="{F1F68005-59A1-4082-B3E4-B71B15554C6E}" type="parTrans" cxnId="{1A0FC0D9-17B6-4E73-A748-3A31087C79B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056D46-4C66-4466-80DB-486832BE5ED7}" type="sibTrans" cxnId="{1A0FC0D9-17B6-4E73-A748-3A31087C79B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ABA812-BE72-4018-8AF2-09160FD23E47}" type="pres">
      <dgm:prSet presAssocID="{E126799B-1F82-4F05-8C8F-DF52C84D8599}" presName="Name0" presStyleCnt="0">
        <dgm:presLayoutVars>
          <dgm:dir/>
          <dgm:animLvl val="lvl"/>
          <dgm:resizeHandles val="exact"/>
        </dgm:presLayoutVars>
      </dgm:prSet>
      <dgm:spPr/>
    </dgm:pt>
    <dgm:pt modelId="{961793EA-6EAD-43AB-AB70-EB69B2D25F3D}" type="pres">
      <dgm:prSet presAssocID="{C657F31A-6478-441E-AD2D-BCF6A309DF87}" presName="boxAndChildren" presStyleCnt="0"/>
      <dgm:spPr/>
    </dgm:pt>
    <dgm:pt modelId="{6176189C-5DD7-4282-AF9E-EFDB9B692DCE}" type="pres">
      <dgm:prSet presAssocID="{C657F31A-6478-441E-AD2D-BCF6A309DF87}" presName="parentTextBox" presStyleLbl="node1" presStyleIdx="0" presStyleCnt="5"/>
      <dgm:spPr/>
    </dgm:pt>
    <dgm:pt modelId="{6F8417C6-4E1D-4977-BBF4-B4D77BCF1272}" type="pres">
      <dgm:prSet presAssocID="{C657F31A-6478-441E-AD2D-BCF6A309DF87}" presName="entireBox" presStyleLbl="node1" presStyleIdx="0" presStyleCnt="5"/>
      <dgm:spPr/>
    </dgm:pt>
    <dgm:pt modelId="{FFC2DE7C-19D9-4B45-927A-8D011D69DC8E}" type="pres">
      <dgm:prSet presAssocID="{C657F31A-6478-441E-AD2D-BCF6A309DF87}" presName="descendantBox" presStyleCnt="0"/>
      <dgm:spPr/>
    </dgm:pt>
    <dgm:pt modelId="{DC07B6C2-5DCF-4E92-921E-12E246ACE683}" type="pres">
      <dgm:prSet presAssocID="{B052F917-BE81-4CD7-8AF5-C0A44ED28B98}" presName="childTextBox" presStyleLbl="fgAccFollowNode1" presStyleIdx="0" presStyleCnt="5">
        <dgm:presLayoutVars>
          <dgm:bulletEnabled val="1"/>
        </dgm:presLayoutVars>
      </dgm:prSet>
      <dgm:spPr/>
    </dgm:pt>
    <dgm:pt modelId="{1DDD0B18-5841-4ECE-9150-7E3ED0DDC8C8}" type="pres">
      <dgm:prSet presAssocID="{449017C6-648D-41F1-9096-87719CE51166}" presName="sp" presStyleCnt="0"/>
      <dgm:spPr/>
    </dgm:pt>
    <dgm:pt modelId="{0179F141-0192-4BA9-8829-396F31AF4F1B}" type="pres">
      <dgm:prSet presAssocID="{E5547FE2-6FAB-48C0-82A0-D2EE26E297F6}" presName="arrowAndChildren" presStyleCnt="0"/>
      <dgm:spPr/>
    </dgm:pt>
    <dgm:pt modelId="{DCB610A2-2962-4646-AD14-28A2A78C4191}" type="pres">
      <dgm:prSet presAssocID="{E5547FE2-6FAB-48C0-82A0-D2EE26E297F6}" presName="parentTextArrow" presStyleLbl="node1" presStyleIdx="0" presStyleCnt="5"/>
      <dgm:spPr/>
    </dgm:pt>
    <dgm:pt modelId="{66C27399-3837-49D9-9A87-3C64A5E140DF}" type="pres">
      <dgm:prSet presAssocID="{E5547FE2-6FAB-48C0-82A0-D2EE26E297F6}" presName="arrow" presStyleLbl="node1" presStyleIdx="1" presStyleCnt="5"/>
      <dgm:spPr/>
    </dgm:pt>
    <dgm:pt modelId="{C0A82241-5C41-4D7D-A245-4E19105AB3AC}" type="pres">
      <dgm:prSet presAssocID="{E5547FE2-6FAB-48C0-82A0-D2EE26E297F6}" presName="descendantArrow" presStyleCnt="0"/>
      <dgm:spPr/>
    </dgm:pt>
    <dgm:pt modelId="{7E6FFF07-E4A5-436B-90A4-847EE64C5910}" type="pres">
      <dgm:prSet presAssocID="{DC255D81-C330-439E-924B-C0101576CEA5}" presName="childTextArrow" presStyleLbl="fgAccFollowNode1" presStyleIdx="1" presStyleCnt="5">
        <dgm:presLayoutVars>
          <dgm:bulletEnabled val="1"/>
        </dgm:presLayoutVars>
      </dgm:prSet>
      <dgm:spPr/>
    </dgm:pt>
    <dgm:pt modelId="{5E0360B8-AABC-4DD7-941F-32598862BD3E}" type="pres">
      <dgm:prSet presAssocID="{65644E0C-C409-458B-9281-8DA046E32007}" presName="sp" presStyleCnt="0"/>
      <dgm:spPr/>
    </dgm:pt>
    <dgm:pt modelId="{5E8CDD58-37D9-4FF4-B478-51E9DB253A93}" type="pres">
      <dgm:prSet presAssocID="{543DC8C1-989A-45D9-A6EC-69AA3FC523E0}" presName="arrowAndChildren" presStyleCnt="0"/>
      <dgm:spPr/>
    </dgm:pt>
    <dgm:pt modelId="{4BAAADAF-6908-4C78-B1D4-1B5637471821}" type="pres">
      <dgm:prSet presAssocID="{543DC8C1-989A-45D9-A6EC-69AA3FC523E0}" presName="parentTextArrow" presStyleLbl="node1" presStyleIdx="1" presStyleCnt="5"/>
      <dgm:spPr/>
    </dgm:pt>
    <dgm:pt modelId="{5108B4F3-45E9-4D1C-85D3-9205B2B28161}" type="pres">
      <dgm:prSet presAssocID="{543DC8C1-989A-45D9-A6EC-69AA3FC523E0}" presName="arrow" presStyleLbl="node1" presStyleIdx="2" presStyleCnt="5"/>
      <dgm:spPr/>
    </dgm:pt>
    <dgm:pt modelId="{1973B202-FEB7-4068-B31C-2AE02631F2DD}" type="pres">
      <dgm:prSet presAssocID="{543DC8C1-989A-45D9-A6EC-69AA3FC523E0}" presName="descendantArrow" presStyleCnt="0"/>
      <dgm:spPr/>
    </dgm:pt>
    <dgm:pt modelId="{7C65BC7F-132D-40AD-9199-EE880A18B6D1}" type="pres">
      <dgm:prSet presAssocID="{102B51BA-F72D-43A9-9069-66098D1A47E1}" presName="childTextArrow" presStyleLbl="fgAccFollowNode1" presStyleIdx="2" presStyleCnt="5">
        <dgm:presLayoutVars>
          <dgm:bulletEnabled val="1"/>
        </dgm:presLayoutVars>
      </dgm:prSet>
      <dgm:spPr/>
    </dgm:pt>
    <dgm:pt modelId="{E049054F-C687-4338-88AD-991E84B74637}" type="pres">
      <dgm:prSet presAssocID="{A01E34A2-3E28-4665-83AB-22059ED10264}" presName="sp" presStyleCnt="0"/>
      <dgm:spPr/>
    </dgm:pt>
    <dgm:pt modelId="{0E5CA909-9BB9-459B-85E9-8E96AD9085CB}" type="pres">
      <dgm:prSet presAssocID="{6F1EF795-A3F7-4F59-ABC5-0E10BB357230}" presName="arrowAndChildren" presStyleCnt="0"/>
      <dgm:spPr/>
    </dgm:pt>
    <dgm:pt modelId="{1E575D93-D501-4F35-B688-4D44DC6419E6}" type="pres">
      <dgm:prSet presAssocID="{6F1EF795-A3F7-4F59-ABC5-0E10BB357230}" presName="parentTextArrow" presStyleLbl="node1" presStyleIdx="2" presStyleCnt="5"/>
      <dgm:spPr/>
    </dgm:pt>
    <dgm:pt modelId="{348E3A93-D6B0-443A-B464-C2D469141689}" type="pres">
      <dgm:prSet presAssocID="{6F1EF795-A3F7-4F59-ABC5-0E10BB357230}" presName="arrow" presStyleLbl="node1" presStyleIdx="3" presStyleCnt="5"/>
      <dgm:spPr/>
    </dgm:pt>
    <dgm:pt modelId="{89A26996-5141-48EB-B869-911D77E21BC8}" type="pres">
      <dgm:prSet presAssocID="{6F1EF795-A3F7-4F59-ABC5-0E10BB357230}" presName="descendantArrow" presStyleCnt="0"/>
      <dgm:spPr/>
    </dgm:pt>
    <dgm:pt modelId="{E575C9D8-5169-4F4A-B4B8-404A1E23FD0B}" type="pres">
      <dgm:prSet presAssocID="{5FB9A557-DA04-4775-BBBB-B2E273F5BDDC}" presName="childTextArrow" presStyleLbl="fgAccFollowNode1" presStyleIdx="3" presStyleCnt="5">
        <dgm:presLayoutVars>
          <dgm:bulletEnabled val="1"/>
        </dgm:presLayoutVars>
      </dgm:prSet>
      <dgm:spPr/>
    </dgm:pt>
    <dgm:pt modelId="{61746226-F250-4528-A544-53A07D5B9110}" type="pres">
      <dgm:prSet presAssocID="{D7B259BF-8C93-4952-B3B5-58015E80B95B}" presName="sp" presStyleCnt="0"/>
      <dgm:spPr/>
    </dgm:pt>
    <dgm:pt modelId="{C0A8B7FA-CCBF-427A-9575-16D95C84CD45}" type="pres">
      <dgm:prSet presAssocID="{26FEEDFE-005E-4285-82E0-596989D0CE84}" presName="arrowAndChildren" presStyleCnt="0"/>
      <dgm:spPr/>
    </dgm:pt>
    <dgm:pt modelId="{278A4C1B-98BE-4BC0-B11E-B01CB143DC53}" type="pres">
      <dgm:prSet presAssocID="{26FEEDFE-005E-4285-82E0-596989D0CE84}" presName="parentTextArrow" presStyleLbl="node1" presStyleIdx="3" presStyleCnt="5"/>
      <dgm:spPr/>
    </dgm:pt>
    <dgm:pt modelId="{16AD2380-09FF-492E-8EE5-09D5BE589FF0}" type="pres">
      <dgm:prSet presAssocID="{26FEEDFE-005E-4285-82E0-596989D0CE84}" presName="arrow" presStyleLbl="node1" presStyleIdx="4" presStyleCnt="5"/>
      <dgm:spPr/>
    </dgm:pt>
    <dgm:pt modelId="{FB765478-0A48-4CB0-86E6-6870B78787C0}" type="pres">
      <dgm:prSet presAssocID="{26FEEDFE-005E-4285-82E0-596989D0CE84}" presName="descendantArrow" presStyleCnt="0"/>
      <dgm:spPr/>
    </dgm:pt>
    <dgm:pt modelId="{F10D4234-1EC6-4FFF-BDC2-0E0F56B17414}" type="pres">
      <dgm:prSet presAssocID="{DEFB80A7-9BFC-4101-B6FC-9E52A5F90578}" presName="childTextArrow" presStyleLbl="fgAccFollowNode1" presStyleIdx="4" presStyleCnt="5">
        <dgm:presLayoutVars>
          <dgm:bulletEnabled val="1"/>
        </dgm:presLayoutVars>
      </dgm:prSet>
      <dgm:spPr/>
    </dgm:pt>
  </dgm:ptLst>
  <dgm:cxnLst>
    <dgm:cxn modelId="{BEA89F07-6463-4110-80D6-3DBAE9A043D1}" type="presOf" srcId="{6F1EF795-A3F7-4F59-ABC5-0E10BB357230}" destId="{1E575D93-D501-4F35-B688-4D44DC6419E6}" srcOrd="0" destOrd="0" presId="urn:microsoft.com/office/officeart/2005/8/layout/process4"/>
    <dgm:cxn modelId="{891FC70E-95F0-467D-B57E-7E38254EE1C6}" type="presOf" srcId="{E126799B-1F82-4F05-8C8F-DF52C84D8599}" destId="{35ABA812-BE72-4018-8AF2-09160FD23E47}" srcOrd="0" destOrd="0" presId="urn:microsoft.com/office/officeart/2005/8/layout/process4"/>
    <dgm:cxn modelId="{C7B4351B-F92C-4391-9FE1-6D4F9DD29A56}" type="presOf" srcId="{6F1EF795-A3F7-4F59-ABC5-0E10BB357230}" destId="{348E3A93-D6B0-443A-B464-C2D469141689}" srcOrd="1" destOrd="0" presId="urn:microsoft.com/office/officeart/2005/8/layout/process4"/>
    <dgm:cxn modelId="{1977C81E-77C6-4C6B-801A-A652812BDFD1}" type="presOf" srcId="{26FEEDFE-005E-4285-82E0-596989D0CE84}" destId="{16AD2380-09FF-492E-8EE5-09D5BE589FF0}" srcOrd="1" destOrd="0" presId="urn:microsoft.com/office/officeart/2005/8/layout/process4"/>
    <dgm:cxn modelId="{A730DB22-5989-44CC-B9D1-8BF093C33BCE}" srcId="{E5547FE2-6FAB-48C0-82A0-D2EE26E297F6}" destId="{DC255D81-C330-439E-924B-C0101576CEA5}" srcOrd="0" destOrd="0" parTransId="{64CF51B6-4686-4B63-B472-4825C7CE8D4C}" sibTransId="{88C97323-7DD4-459E-ABC2-B5C0A2763788}"/>
    <dgm:cxn modelId="{D80EF931-C009-4311-9030-381584168D35}" srcId="{543DC8C1-989A-45D9-A6EC-69AA3FC523E0}" destId="{102B51BA-F72D-43A9-9069-66098D1A47E1}" srcOrd="0" destOrd="0" parTransId="{98797DFE-7BC7-40E0-9B9A-C1A7580DE298}" sibTransId="{95F1ABE0-4E5B-4A70-BFC5-EB80D9C5090C}"/>
    <dgm:cxn modelId="{4BE99A61-DBA9-4A18-8E5C-D3EF577EC20A}" type="presOf" srcId="{C657F31A-6478-441E-AD2D-BCF6A309DF87}" destId="{6176189C-5DD7-4282-AF9E-EFDB9B692DCE}" srcOrd="0" destOrd="0" presId="urn:microsoft.com/office/officeart/2005/8/layout/process4"/>
    <dgm:cxn modelId="{3BEB704A-F737-4039-9013-43BB2A168A47}" type="presOf" srcId="{543DC8C1-989A-45D9-A6EC-69AA3FC523E0}" destId="{4BAAADAF-6908-4C78-B1D4-1B5637471821}" srcOrd="0" destOrd="0" presId="urn:microsoft.com/office/officeart/2005/8/layout/process4"/>
    <dgm:cxn modelId="{B198D46C-B720-4E54-B34B-230DE89E2D20}" srcId="{26FEEDFE-005E-4285-82E0-596989D0CE84}" destId="{DEFB80A7-9BFC-4101-B6FC-9E52A5F90578}" srcOrd="0" destOrd="0" parTransId="{F48BD80D-39C7-4D82-B1EC-8879C94112C4}" sibTransId="{FC3320AE-54AF-44BC-A604-C40D848AA3B2}"/>
    <dgm:cxn modelId="{6BC2376E-37DE-47B0-8225-D3BC41536987}" type="presOf" srcId="{E5547FE2-6FAB-48C0-82A0-D2EE26E297F6}" destId="{66C27399-3837-49D9-9A87-3C64A5E140DF}" srcOrd="1" destOrd="0" presId="urn:microsoft.com/office/officeart/2005/8/layout/process4"/>
    <dgm:cxn modelId="{7FE1424F-C78E-4A8E-9CF4-63315B10B8E2}" type="presOf" srcId="{DC255D81-C330-439E-924B-C0101576CEA5}" destId="{7E6FFF07-E4A5-436B-90A4-847EE64C5910}" srcOrd="0" destOrd="0" presId="urn:microsoft.com/office/officeart/2005/8/layout/process4"/>
    <dgm:cxn modelId="{8738F574-2213-4BEA-A64B-598D56D31ED6}" type="presOf" srcId="{B052F917-BE81-4CD7-8AF5-C0A44ED28B98}" destId="{DC07B6C2-5DCF-4E92-921E-12E246ACE683}" srcOrd="0" destOrd="0" presId="urn:microsoft.com/office/officeart/2005/8/layout/process4"/>
    <dgm:cxn modelId="{F6FA6C78-9BB8-43CD-979E-4A2CC1FA97C2}" srcId="{E126799B-1F82-4F05-8C8F-DF52C84D8599}" destId="{543DC8C1-989A-45D9-A6EC-69AA3FC523E0}" srcOrd="2" destOrd="0" parTransId="{B078A656-17E2-4BD5-8465-22B19CD415C8}" sibTransId="{65644E0C-C409-458B-9281-8DA046E32007}"/>
    <dgm:cxn modelId="{8ED8607F-7BEA-4B02-9BCC-94A475F4483F}" type="presOf" srcId="{E5547FE2-6FAB-48C0-82A0-D2EE26E297F6}" destId="{DCB610A2-2962-4646-AD14-28A2A78C4191}" srcOrd="0" destOrd="0" presId="urn:microsoft.com/office/officeart/2005/8/layout/process4"/>
    <dgm:cxn modelId="{A6726C88-4595-4BC2-B195-D64121D7920E}" srcId="{6F1EF795-A3F7-4F59-ABC5-0E10BB357230}" destId="{5FB9A557-DA04-4775-BBBB-B2E273F5BDDC}" srcOrd="0" destOrd="0" parTransId="{2A50DDEB-0EE8-4689-ADA0-BFA61B89DB82}" sibTransId="{1D982782-0949-4C20-927E-D9A804A5FB45}"/>
    <dgm:cxn modelId="{2598AF88-4E8D-473A-88F5-F051A2FDC562}" srcId="{E126799B-1F82-4F05-8C8F-DF52C84D8599}" destId="{6F1EF795-A3F7-4F59-ABC5-0E10BB357230}" srcOrd="1" destOrd="0" parTransId="{759B755A-2B83-4C9F-B609-81A16B2C5DC5}" sibTransId="{A01E34A2-3E28-4665-83AB-22059ED10264}"/>
    <dgm:cxn modelId="{B2CCDF9F-8A32-4C04-92F9-B80517F83EDA}" type="presOf" srcId="{5FB9A557-DA04-4775-BBBB-B2E273F5BDDC}" destId="{E575C9D8-5169-4F4A-B4B8-404A1E23FD0B}" srcOrd="0" destOrd="0" presId="urn:microsoft.com/office/officeart/2005/8/layout/process4"/>
    <dgm:cxn modelId="{6B338FA7-0EF1-4C2F-B10E-3058F31453A9}" type="presOf" srcId="{26FEEDFE-005E-4285-82E0-596989D0CE84}" destId="{278A4C1B-98BE-4BC0-B11E-B01CB143DC53}" srcOrd="0" destOrd="0" presId="urn:microsoft.com/office/officeart/2005/8/layout/process4"/>
    <dgm:cxn modelId="{889600B0-471E-47D5-89B7-A54299445A45}" type="presOf" srcId="{DEFB80A7-9BFC-4101-B6FC-9E52A5F90578}" destId="{F10D4234-1EC6-4FFF-BDC2-0E0F56B17414}" srcOrd="0" destOrd="0" presId="urn:microsoft.com/office/officeart/2005/8/layout/process4"/>
    <dgm:cxn modelId="{877ED1BC-E54A-4689-8509-82A76BD0CF50}" type="presOf" srcId="{543DC8C1-989A-45D9-A6EC-69AA3FC523E0}" destId="{5108B4F3-45E9-4D1C-85D3-9205B2B28161}" srcOrd="1" destOrd="0" presId="urn:microsoft.com/office/officeart/2005/8/layout/process4"/>
    <dgm:cxn modelId="{DF3F3CBD-2508-4D20-8376-52872C9F8807}" srcId="{E126799B-1F82-4F05-8C8F-DF52C84D8599}" destId="{C657F31A-6478-441E-AD2D-BCF6A309DF87}" srcOrd="4" destOrd="0" parTransId="{1DB26300-D3D0-4077-A202-3A09794E8148}" sibTransId="{AFC337AF-4DF4-4D3E-86A4-11AC6E5F0E5E}"/>
    <dgm:cxn modelId="{D0DA13CF-20D0-4DFE-99A4-9CA8BB9251CF}" type="presOf" srcId="{C657F31A-6478-441E-AD2D-BCF6A309DF87}" destId="{6F8417C6-4E1D-4977-BBF4-B4D77BCF1272}" srcOrd="1" destOrd="0" presId="urn:microsoft.com/office/officeart/2005/8/layout/process4"/>
    <dgm:cxn modelId="{1A0FC0D9-17B6-4E73-A748-3A31087C79BB}" srcId="{C657F31A-6478-441E-AD2D-BCF6A309DF87}" destId="{B052F917-BE81-4CD7-8AF5-C0A44ED28B98}" srcOrd="0" destOrd="0" parTransId="{F1F68005-59A1-4082-B3E4-B71B15554C6E}" sibTransId="{09056D46-4C66-4466-80DB-486832BE5ED7}"/>
    <dgm:cxn modelId="{0D93AEEB-6A1E-47FD-B446-5EEB9F80D336}" type="presOf" srcId="{102B51BA-F72D-43A9-9069-66098D1A47E1}" destId="{7C65BC7F-132D-40AD-9199-EE880A18B6D1}" srcOrd="0" destOrd="0" presId="urn:microsoft.com/office/officeart/2005/8/layout/process4"/>
    <dgm:cxn modelId="{D5C4C0F7-F59B-40F9-9B1D-68AA0779E6EC}" srcId="{E126799B-1F82-4F05-8C8F-DF52C84D8599}" destId="{26FEEDFE-005E-4285-82E0-596989D0CE84}" srcOrd="0" destOrd="0" parTransId="{987A0DCA-DE20-4AFE-8B10-0C798D93D49F}" sibTransId="{D7B259BF-8C93-4952-B3B5-58015E80B95B}"/>
    <dgm:cxn modelId="{5FB586F8-03BF-4B02-8435-D9CCA1B5630D}" srcId="{E126799B-1F82-4F05-8C8F-DF52C84D8599}" destId="{E5547FE2-6FAB-48C0-82A0-D2EE26E297F6}" srcOrd="3" destOrd="0" parTransId="{3FC684A5-9930-4920-944F-B6597C44EA62}" sibTransId="{449017C6-648D-41F1-9096-87719CE51166}"/>
    <dgm:cxn modelId="{6668171B-9D00-4E97-9AB7-673C75B99EB2}" type="presParOf" srcId="{35ABA812-BE72-4018-8AF2-09160FD23E47}" destId="{961793EA-6EAD-43AB-AB70-EB69B2D25F3D}" srcOrd="0" destOrd="0" presId="urn:microsoft.com/office/officeart/2005/8/layout/process4"/>
    <dgm:cxn modelId="{680AF448-8ABA-4F7C-BC79-1117C65A841A}" type="presParOf" srcId="{961793EA-6EAD-43AB-AB70-EB69B2D25F3D}" destId="{6176189C-5DD7-4282-AF9E-EFDB9B692DCE}" srcOrd="0" destOrd="0" presId="urn:microsoft.com/office/officeart/2005/8/layout/process4"/>
    <dgm:cxn modelId="{DAC9FB2E-4296-41BE-BE9E-A18BA95E494E}" type="presParOf" srcId="{961793EA-6EAD-43AB-AB70-EB69B2D25F3D}" destId="{6F8417C6-4E1D-4977-BBF4-B4D77BCF1272}" srcOrd="1" destOrd="0" presId="urn:microsoft.com/office/officeart/2005/8/layout/process4"/>
    <dgm:cxn modelId="{17803DC6-2127-4175-A8EF-87931A0F1CC2}" type="presParOf" srcId="{961793EA-6EAD-43AB-AB70-EB69B2D25F3D}" destId="{FFC2DE7C-19D9-4B45-927A-8D011D69DC8E}" srcOrd="2" destOrd="0" presId="urn:microsoft.com/office/officeart/2005/8/layout/process4"/>
    <dgm:cxn modelId="{A0B50BF8-DF62-4A53-9527-E7ECDD5B1863}" type="presParOf" srcId="{FFC2DE7C-19D9-4B45-927A-8D011D69DC8E}" destId="{DC07B6C2-5DCF-4E92-921E-12E246ACE683}" srcOrd="0" destOrd="0" presId="urn:microsoft.com/office/officeart/2005/8/layout/process4"/>
    <dgm:cxn modelId="{236BCBB3-D722-40DF-90D1-D6FC3520ADC0}" type="presParOf" srcId="{35ABA812-BE72-4018-8AF2-09160FD23E47}" destId="{1DDD0B18-5841-4ECE-9150-7E3ED0DDC8C8}" srcOrd="1" destOrd="0" presId="urn:microsoft.com/office/officeart/2005/8/layout/process4"/>
    <dgm:cxn modelId="{483EFF02-AD0E-4173-8B00-5ED32EB03BBB}" type="presParOf" srcId="{35ABA812-BE72-4018-8AF2-09160FD23E47}" destId="{0179F141-0192-4BA9-8829-396F31AF4F1B}" srcOrd="2" destOrd="0" presId="urn:microsoft.com/office/officeart/2005/8/layout/process4"/>
    <dgm:cxn modelId="{6527B26A-C334-40EF-99FF-E07E08D63A3F}" type="presParOf" srcId="{0179F141-0192-4BA9-8829-396F31AF4F1B}" destId="{DCB610A2-2962-4646-AD14-28A2A78C4191}" srcOrd="0" destOrd="0" presId="urn:microsoft.com/office/officeart/2005/8/layout/process4"/>
    <dgm:cxn modelId="{2B19C6DC-AE30-4457-8A31-BFF83FF2EDDF}" type="presParOf" srcId="{0179F141-0192-4BA9-8829-396F31AF4F1B}" destId="{66C27399-3837-49D9-9A87-3C64A5E140DF}" srcOrd="1" destOrd="0" presId="urn:microsoft.com/office/officeart/2005/8/layout/process4"/>
    <dgm:cxn modelId="{EA513E26-1805-4EF0-9922-0CDDA1E2732C}" type="presParOf" srcId="{0179F141-0192-4BA9-8829-396F31AF4F1B}" destId="{C0A82241-5C41-4D7D-A245-4E19105AB3AC}" srcOrd="2" destOrd="0" presId="urn:microsoft.com/office/officeart/2005/8/layout/process4"/>
    <dgm:cxn modelId="{8B655E42-C9C1-46EA-AC78-6E667DAB2E12}" type="presParOf" srcId="{C0A82241-5C41-4D7D-A245-4E19105AB3AC}" destId="{7E6FFF07-E4A5-436B-90A4-847EE64C5910}" srcOrd="0" destOrd="0" presId="urn:microsoft.com/office/officeart/2005/8/layout/process4"/>
    <dgm:cxn modelId="{867F2B42-6444-4EFA-BB8E-7F2A8A0F3259}" type="presParOf" srcId="{35ABA812-BE72-4018-8AF2-09160FD23E47}" destId="{5E0360B8-AABC-4DD7-941F-32598862BD3E}" srcOrd="3" destOrd="0" presId="urn:microsoft.com/office/officeart/2005/8/layout/process4"/>
    <dgm:cxn modelId="{B2E4B861-4232-42C7-B81A-AD4AE837F984}" type="presParOf" srcId="{35ABA812-BE72-4018-8AF2-09160FD23E47}" destId="{5E8CDD58-37D9-4FF4-B478-51E9DB253A93}" srcOrd="4" destOrd="0" presId="urn:microsoft.com/office/officeart/2005/8/layout/process4"/>
    <dgm:cxn modelId="{B1972117-FC0C-4942-8D56-DF7FB4412DD1}" type="presParOf" srcId="{5E8CDD58-37D9-4FF4-B478-51E9DB253A93}" destId="{4BAAADAF-6908-4C78-B1D4-1B5637471821}" srcOrd="0" destOrd="0" presId="urn:microsoft.com/office/officeart/2005/8/layout/process4"/>
    <dgm:cxn modelId="{8D4CA8A3-DD12-4DE1-8F7D-CA06DF6B307B}" type="presParOf" srcId="{5E8CDD58-37D9-4FF4-B478-51E9DB253A93}" destId="{5108B4F3-45E9-4D1C-85D3-9205B2B28161}" srcOrd="1" destOrd="0" presId="urn:microsoft.com/office/officeart/2005/8/layout/process4"/>
    <dgm:cxn modelId="{30CDE71F-7D4C-474F-8A3B-9FC5ED2C7D04}" type="presParOf" srcId="{5E8CDD58-37D9-4FF4-B478-51E9DB253A93}" destId="{1973B202-FEB7-4068-B31C-2AE02631F2DD}" srcOrd="2" destOrd="0" presId="urn:microsoft.com/office/officeart/2005/8/layout/process4"/>
    <dgm:cxn modelId="{00A0B1A0-9AA2-47D4-B9D0-CCA7BE3F94B0}" type="presParOf" srcId="{1973B202-FEB7-4068-B31C-2AE02631F2DD}" destId="{7C65BC7F-132D-40AD-9199-EE880A18B6D1}" srcOrd="0" destOrd="0" presId="urn:microsoft.com/office/officeart/2005/8/layout/process4"/>
    <dgm:cxn modelId="{54A98BFD-F42A-4FCC-B661-505221BA909C}" type="presParOf" srcId="{35ABA812-BE72-4018-8AF2-09160FD23E47}" destId="{E049054F-C687-4338-88AD-991E84B74637}" srcOrd="5" destOrd="0" presId="urn:microsoft.com/office/officeart/2005/8/layout/process4"/>
    <dgm:cxn modelId="{AE841FBA-A86D-405A-B124-FD655E640FC2}" type="presParOf" srcId="{35ABA812-BE72-4018-8AF2-09160FD23E47}" destId="{0E5CA909-9BB9-459B-85E9-8E96AD9085CB}" srcOrd="6" destOrd="0" presId="urn:microsoft.com/office/officeart/2005/8/layout/process4"/>
    <dgm:cxn modelId="{70516A16-5C40-4629-A86E-026E8F6A6D37}" type="presParOf" srcId="{0E5CA909-9BB9-459B-85E9-8E96AD9085CB}" destId="{1E575D93-D501-4F35-B688-4D44DC6419E6}" srcOrd="0" destOrd="0" presId="urn:microsoft.com/office/officeart/2005/8/layout/process4"/>
    <dgm:cxn modelId="{54EEA7C5-F7A0-43B4-89DE-5A57D069E662}" type="presParOf" srcId="{0E5CA909-9BB9-459B-85E9-8E96AD9085CB}" destId="{348E3A93-D6B0-443A-B464-C2D469141689}" srcOrd="1" destOrd="0" presId="urn:microsoft.com/office/officeart/2005/8/layout/process4"/>
    <dgm:cxn modelId="{CCE48DA4-9624-4F00-B9F2-0BB9C351BC57}" type="presParOf" srcId="{0E5CA909-9BB9-459B-85E9-8E96AD9085CB}" destId="{89A26996-5141-48EB-B869-911D77E21BC8}" srcOrd="2" destOrd="0" presId="urn:microsoft.com/office/officeart/2005/8/layout/process4"/>
    <dgm:cxn modelId="{03D40A66-0254-4E66-B104-86F9EDA74BF4}" type="presParOf" srcId="{89A26996-5141-48EB-B869-911D77E21BC8}" destId="{E575C9D8-5169-4F4A-B4B8-404A1E23FD0B}" srcOrd="0" destOrd="0" presId="urn:microsoft.com/office/officeart/2005/8/layout/process4"/>
    <dgm:cxn modelId="{0066EBAC-CD5B-4D23-A391-2BD4BA2FD9EC}" type="presParOf" srcId="{35ABA812-BE72-4018-8AF2-09160FD23E47}" destId="{61746226-F250-4528-A544-53A07D5B9110}" srcOrd="7" destOrd="0" presId="urn:microsoft.com/office/officeart/2005/8/layout/process4"/>
    <dgm:cxn modelId="{401E27E1-80BD-48C2-BFD2-86B78BB3B525}" type="presParOf" srcId="{35ABA812-BE72-4018-8AF2-09160FD23E47}" destId="{C0A8B7FA-CCBF-427A-9575-16D95C84CD45}" srcOrd="8" destOrd="0" presId="urn:microsoft.com/office/officeart/2005/8/layout/process4"/>
    <dgm:cxn modelId="{7BFDB27E-412C-498D-9E0C-2F2AF0A976B0}" type="presParOf" srcId="{C0A8B7FA-CCBF-427A-9575-16D95C84CD45}" destId="{278A4C1B-98BE-4BC0-B11E-B01CB143DC53}" srcOrd="0" destOrd="0" presId="urn:microsoft.com/office/officeart/2005/8/layout/process4"/>
    <dgm:cxn modelId="{49AA7709-2A72-492B-9693-8A1D1D0128D0}" type="presParOf" srcId="{C0A8B7FA-CCBF-427A-9575-16D95C84CD45}" destId="{16AD2380-09FF-492E-8EE5-09D5BE589FF0}" srcOrd="1" destOrd="0" presId="urn:microsoft.com/office/officeart/2005/8/layout/process4"/>
    <dgm:cxn modelId="{2A677067-6209-45E8-B91C-9FE932917DDF}" type="presParOf" srcId="{C0A8B7FA-CCBF-427A-9575-16D95C84CD45}" destId="{FB765478-0A48-4CB0-86E6-6870B78787C0}" srcOrd="2" destOrd="0" presId="urn:microsoft.com/office/officeart/2005/8/layout/process4"/>
    <dgm:cxn modelId="{7466362F-211E-4775-952E-0486C725C395}" type="presParOf" srcId="{FB765478-0A48-4CB0-86E6-6870B78787C0}" destId="{F10D4234-1EC6-4FFF-BDC2-0E0F56B1741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417C6-4E1D-4977-BBF4-B4D77BCF1272}">
      <dsp:nvSpPr>
        <dsp:cNvPr id="0" name=""/>
        <dsp:cNvSpPr/>
      </dsp:nvSpPr>
      <dsp:spPr>
        <a:xfrm>
          <a:off x="0" y="5109071"/>
          <a:ext cx="8925154" cy="838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Objective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(Quarterly)</a:t>
          </a:r>
        </a:p>
      </dsp:txBody>
      <dsp:txXfrm>
        <a:off x="0" y="5109071"/>
        <a:ext cx="8925154" cy="452620"/>
      </dsp:txXfrm>
    </dsp:sp>
    <dsp:sp modelId="{DC07B6C2-5DCF-4E92-921E-12E246ACE683}">
      <dsp:nvSpPr>
        <dsp:cNvPr id="0" name=""/>
        <dsp:cNvSpPr/>
      </dsp:nvSpPr>
      <dsp:spPr>
        <a:xfrm>
          <a:off x="0" y="5544928"/>
          <a:ext cx="8925154" cy="3855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the next quarter</a:t>
          </a:r>
        </a:p>
      </dsp:txBody>
      <dsp:txXfrm>
        <a:off x="0" y="5544928"/>
        <a:ext cx="8925154" cy="385565"/>
      </dsp:txXfrm>
    </dsp:sp>
    <dsp:sp modelId="{66C27399-3837-49D9-9A87-3C64A5E140DF}">
      <dsp:nvSpPr>
        <dsp:cNvPr id="0" name=""/>
        <dsp:cNvSpPr/>
      </dsp:nvSpPr>
      <dsp:spPr>
        <a:xfrm rot="10800000">
          <a:off x="0" y="3832515"/>
          <a:ext cx="8925154" cy="128912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Objective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(Short term: 1 year)</a:t>
          </a:r>
        </a:p>
      </dsp:txBody>
      <dsp:txXfrm rot="-10800000">
        <a:off x="0" y="3832515"/>
        <a:ext cx="8925154" cy="452484"/>
      </dsp:txXfrm>
    </dsp:sp>
    <dsp:sp modelId="{7E6FFF07-E4A5-436B-90A4-847EE64C5910}">
      <dsp:nvSpPr>
        <dsp:cNvPr id="0" name=""/>
        <dsp:cNvSpPr/>
      </dsp:nvSpPr>
      <dsp:spPr>
        <a:xfrm>
          <a:off x="0" y="4284999"/>
          <a:ext cx="8925154" cy="385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the next 1 year</a:t>
          </a:r>
        </a:p>
      </dsp:txBody>
      <dsp:txXfrm>
        <a:off x="0" y="4284999"/>
        <a:ext cx="8925154" cy="385449"/>
      </dsp:txXfrm>
    </dsp:sp>
    <dsp:sp modelId="{5108B4F3-45E9-4D1C-85D3-9205B2B28161}">
      <dsp:nvSpPr>
        <dsp:cNvPr id="0" name=""/>
        <dsp:cNvSpPr/>
      </dsp:nvSpPr>
      <dsp:spPr>
        <a:xfrm rot="10800000">
          <a:off x="0" y="2555958"/>
          <a:ext cx="8925154" cy="128912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Goal</a:t>
          </a: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 (Long term: 3-5 years)</a:t>
          </a:r>
        </a:p>
      </dsp:txBody>
      <dsp:txXfrm rot="-10800000">
        <a:off x="0" y="2555958"/>
        <a:ext cx="8925154" cy="452484"/>
      </dsp:txXfrm>
    </dsp:sp>
    <dsp:sp modelId="{7C65BC7F-132D-40AD-9199-EE880A18B6D1}">
      <dsp:nvSpPr>
        <dsp:cNvPr id="0" name=""/>
        <dsp:cNvSpPr/>
      </dsp:nvSpPr>
      <dsp:spPr>
        <a:xfrm>
          <a:off x="0" y="3008442"/>
          <a:ext cx="8925154" cy="385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achieve in 3-5 years</a:t>
          </a:r>
        </a:p>
      </dsp:txBody>
      <dsp:txXfrm>
        <a:off x="0" y="3008442"/>
        <a:ext cx="8925154" cy="385449"/>
      </dsp:txXfrm>
    </dsp:sp>
    <dsp:sp modelId="{348E3A93-D6B0-443A-B464-C2D469141689}">
      <dsp:nvSpPr>
        <dsp:cNvPr id="0" name=""/>
        <dsp:cNvSpPr/>
      </dsp:nvSpPr>
      <dsp:spPr>
        <a:xfrm rot="10800000">
          <a:off x="0" y="1279401"/>
          <a:ext cx="8925154" cy="128912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Vision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1279401"/>
        <a:ext cx="8925154" cy="452484"/>
      </dsp:txXfrm>
    </dsp:sp>
    <dsp:sp modelId="{E575C9D8-5169-4F4A-B4B8-404A1E23FD0B}">
      <dsp:nvSpPr>
        <dsp:cNvPr id="0" name=""/>
        <dsp:cNvSpPr/>
      </dsp:nvSpPr>
      <dsp:spPr>
        <a:xfrm>
          <a:off x="0" y="1731885"/>
          <a:ext cx="8925154" cy="385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Write here – What do you want to be in 5+ years? What is your ideal future state?</a:t>
          </a:r>
        </a:p>
      </dsp:txBody>
      <dsp:txXfrm>
        <a:off x="0" y="1731885"/>
        <a:ext cx="8925154" cy="385449"/>
      </dsp:txXfrm>
    </dsp:sp>
    <dsp:sp modelId="{16AD2380-09FF-492E-8EE5-09D5BE589FF0}">
      <dsp:nvSpPr>
        <dsp:cNvPr id="0" name=""/>
        <dsp:cNvSpPr/>
      </dsp:nvSpPr>
      <dsp:spPr>
        <a:xfrm rot="10800000">
          <a:off x="0" y="2844"/>
          <a:ext cx="8925154" cy="128912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Mission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2844"/>
        <a:ext cx="8925154" cy="452484"/>
      </dsp:txXfrm>
    </dsp:sp>
    <dsp:sp modelId="{F10D4234-1EC6-4FFF-BDC2-0E0F56B17414}">
      <dsp:nvSpPr>
        <dsp:cNvPr id="0" name=""/>
        <dsp:cNvSpPr/>
      </dsp:nvSpPr>
      <dsp:spPr>
        <a:xfrm>
          <a:off x="0" y="455328"/>
          <a:ext cx="8925154" cy="385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Write here - Why do you exist? What is your life purpose?</a:t>
          </a:r>
        </a:p>
      </dsp:txBody>
      <dsp:txXfrm>
        <a:off x="0" y="455328"/>
        <a:ext cx="8925154" cy="385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0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3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6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7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0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6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2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0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9300E-92B2-4433-8BA1-9852B59CA2B0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C32C7-A81B-4C3F-B595-CC3330BB1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2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9E2678B-B4EE-4570-B1B7-E87C9616B8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0261364"/>
              </p:ext>
            </p:extLst>
          </p:nvPr>
        </p:nvGraphicFramePr>
        <p:xfrm>
          <a:off x="109423" y="678800"/>
          <a:ext cx="8925154" cy="5950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4">
            <a:extLst>
              <a:ext uri="{FF2B5EF4-FFF2-40B4-BE49-F238E27FC236}">
                <a16:creationId xmlns:a16="http://schemas.microsoft.com/office/drawing/2014/main" id="{FCD27BE3-3A69-4624-8FAF-0864F84C1836}"/>
              </a:ext>
            </a:extLst>
          </p:cNvPr>
          <p:cNvSpPr txBox="1">
            <a:spLocks/>
          </p:cNvSpPr>
          <p:nvPr/>
        </p:nvSpPr>
        <p:spPr>
          <a:xfrm>
            <a:off x="135792" y="16785"/>
            <a:ext cx="8898786" cy="6531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Goal Setting Template</a:t>
            </a:r>
          </a:p>
        </p:txBody>
      </p:sp>
    </p:spTree>
    <p:extLst>
      <p:ext uri="{BB962C8B-B14F-4D97-AF65-F5344CB8AC3E}">
        <p14:creationId xmlns:p14="http://schemas.microsoft.com/office/powerpoint/2010/main" val="667393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Deepak Tulsian</dc:creator>
  <cp:lastModifiedBy>Deepak Tulsian</cp:lastModifiedBy>
  <cp:revision>9</cp:revision>
  <dcterms:created xsi:type="dcterms:W3CDTF">2020-12-01T10:17:06Z</dcterms:created>
  <dcterms:modified xsi:type="dcterms:W3CDTF">2020-12-01T10:59:55Z</dcterms:modified>
</cp:coreProperties>
</file>